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6" r:id="rId6"/>
    <p:sldId id="272" r:id="rId7"/>
    <p:sldId id="271" r:id="rId8"/>
    <p:sldId id="273" r:id="rId9"/>
    <p:sldId id="274" r:id="rId10"/>
    <p:sldId id="270" r:id="rId11"/>
    <p:sldId id="263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444" autoAdjust="0"/>
  </p:normalViewPr>
  <p:slideViewPr>
    <p:cSldViewPr>
      <p:cViewPr>
        <p:scale>
          <a:sx n="70" d="100"/>
          <a:sy n="70" d="100"/>
        </p:scale>
        <p:origin x="-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531D5FD-6077-4CAC-8028-2A7A26D73FF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02582E-EC18-4394-A78D-64CC5B8B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mc.bsac.by/wp-content/uploads/2015/05/b589f6c2c7278b89cd8ce68dc33f7c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45" y="1022583"/>
            <a:ext cx="1454112" cy="146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60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«Белорусская государственная академия связи»</a:t>
            </a:r>
            <a:endParaRPr lang="ru-RU" sz="2800" b="1" i="1" dirty="0">
              <a:solidFill>
                <a:schemeClr val="accent6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78439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Центр  компетенций</a:t>
            </a:r>
          </a:p>
          <a:p>
            <a:pPr algn="ctr"/>
            <a:r>
              <a:rPr lang="ru-RU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«Технологии почтовой связи» </a:t>
            </a:r>
          </a:p>
          <a:p>
            <a:pPr algn="ctr"/>
            <a:endParaRPr lang="ru-RU" sz="5400" b="1" dirty="0" smtClean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072074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Заведующий центром компетенций</a:t>
            </a:r>
          </a:p>
          <a:p>
            <a:r>
              <a:rPr lang="ru-RU" sz="2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Губарь</a:t>
            </a: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Инесса Федоровна</a:t>
            </a:r>
            <a:endParaRPr lang="ru-RU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486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Ц\для презентации\IMG_20190228_09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77638" y="-6121400"/>
            <a:ext cx="3600000" cy="20250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622870" cy="26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167189"/>
            <a:ext cx="4746414" cy="269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0CD3~1\AppData\Local\Temp\Rar$DIa348.32085\20230913_150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214554"/>
            <a:ext cx="3286148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3278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000"/>
    </mc:Choice>
    <mc:Fallback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909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и участие  в Республиканском конкурсе профессионального мастерства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\\Win-dvr6g5frmul\otps.kaf\Фото\конкурс проф.маст.2012\DSC00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143380"/>
            <a:ext cx="3298421" cy="250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G-b515a5fe4d30faa36700aaebc7a69d4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000108"/>
            <a:ext cx="4143404" cy="3000396"/>
          </a:xfrm>
          <a:prstGeom prst="rect">
            <a:avLst/>
          </a:prstGeom>
        </p:spPr>
      </p:pic>
      <p:pic>
        <p:nvPicPr>
          <p:cNvPr id="12" name="Рисунок 11" descr="IMG-89ddc67c5349b5d0cacf89bb522dec43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00108"/>
            <a:ext cx="4071966" cy="3000396"/>
          </a:xfrm>
          <a:prstGeom prst="rect">
            <a:avLst/>
          </a:prstGeom>
        </p:spPr>
      </p:pic>
      <p:pic>
        <p:nvPicPr>
          <p:cNvPr id="13" name="Рисунок 12" descr="0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143380"/>
            <a:ext cx="3429024" cy="2500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681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Box 19"/>
          <p:cNvSpPr txBox="1">
            <a:spLocks noChangeArrowheads="1"/>
          </p:cNvSpPr>
          <p:nvPr/>
        </p:nvSpPr>
        <p:spPr bwMode="auto">
          <a:xfrm>
            <a:off x="6572264" y="3143248"/>
            <a:ext cx="2000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Лукашик Т.М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20"/>
          <p:cNvSpPr txBox="1">
            <a:spLocks noChangeArrowheads="1"/>
          </p:cNvSpPr>
          <p:nvPr/>
        </p:nvSpPr>
        <p:spPr bwMode="auto">
          <a:xfrm>
            <a:off x="3286116" y="3214686"/>
            <a:ext cx="2643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Тишко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мастер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преподаватель </a:t>
            </a:r>
          </a:p>
          <a:p>
            <a:endParaRPr lang="ru-RU" altLang="ru-RU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22"/>
          <p:cNvSpPr txBox="1">
            <a:spLocks noChangeArrowheads="1"/>
          </p:cNvSpPr>
          <p:nvPr/>
        </p:nvSpPr>
        <p:spPr bwMode="auto">
          <a:xfrm>
            <a:off x="642910" y="3143248"/>
            <a:ext cx="2071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Коваленко Т.Г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Box 23"/>
          <p:cNvSpPr txBox="1">
            <a:spLocks noChangeArrowheads="1"/>
          </p:cNvSpPr>
          <p:nvPr/>
        </p:nvSpPr>
        <p:spPr bwMode="auto">
          <a:xfrm>
            <a:off x="6742111" y="1728472"/>
            <a:ext cx="185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 smtClean="0"/>
              <a:t>.</a:t>
            </a:r>
            <a:endParaRPr lang="ru-RU" altLang="ru-RU" sz="1600" b="1" dirty="0"/>
          </a:p>
        </p:txBody>
      </p:sp>
      <p:sp>
        <p:nvSpPr>
          <p:cNvPr id="8210" name="TextBox 25"/>
          <p:cNvSpPr txBox="1">
            <a:spLocks noChangeArrowheads="1"/>
          </p:cNvSpPr>
          <p:nvPr/>
        </p:nvSpPr>
        <p:spPr bwMode="auto">
          <a:xfrm>
            <a:off x="3357555" y="6072206"/>
            <a:ext cx="2714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Серафимович Е.В</a:t>
            </a:r>
            <a:r>
              <a:rPr lang="ru-RU" alt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.,</a:t>
            </a:r>
          </a:p>
          <a:p>
            <a:r>
              <a:rPr lang="ru-RU" alt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2 категории</a:t>
            </a:r>
            <a:endParaRPr lang="ru-RU" altLang="ru-RU" sz="16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785794"/>
            <a:ext cx="2071702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857232"/>
            <a:ext cx="1928826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Зав лаб\Фото аудиторий\Серафимович Е.В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929066"/>
            <a:ext cx="1714512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Администратор\Рабочий стол\Журавлевич В.И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857232"/>
            <a:ext cx="178595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016813" y="214290"/>
            <a:ext cx="51983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преподаватели: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951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  <p:bldP spid="8207" grpId="0"/>
      <p:bldP spid="8208" grpId="0"/>
      <p:bldP spid="8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08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</a:p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обучение</a:t>
            </a:r>
          </a:p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центр </a:t>
            </a:r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компетенций</a:t>
            </a:r>
          </a:p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«Технологии </a:t>
            </a:r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почтовой связи</a:t>
            </a:r>
            <a:r>
              <a:rPr lang="ru-RU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736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3D4A8"/>
            </a:gs>
            <a:gs pos="56000">
              <a:srgbClr val="21D6E0"/>
            </a:gs>
            <a:gs pos="75000">
              <a:srgbClr val="0087E6"/>
            </a:gs>
            <a:gs pos="98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632848" cy="6036406"/>
          </a:xfrm>
        </p:spPr>
        <p:txBody>
          <a:bodyPr>
            <a:noAutofit/>
          </a:bodyPr>
          <a:lstStyle/>
          <a:p>
            <a:pPr algn="ctr"/>
            <a:r>
              <a:rPr lang="ru-RU" altLang="ru-RU" sz="5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Центр компетенций</a:t>
            </a:r>
          </a:p>
          <a:p>
            <a:pPr algn="ctr"/>
            <a:r>
              <a:rPr lang="ru-RU" altLang="ru-RU" sz="5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«Технологии </a:t>
            </a:r>
          </a:p>
          <a:p>
            <a:pPr algn="ctr"/>
            <a:r>
              <a:rPr lang="ru-RU" altLang="ru-RU" sz="5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почтовой связи» создан  10 февраля 2023 года</a:t>
            </a:r>
            <a:endParaRPr lang="ru-RU" sz="5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565"/>
            <a:ext cx="3037446" cy="3206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9" descr="Картинки по запросу гиф календ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0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48" y="435769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Приказом № 41 от 07.02.2023г. «О создании структурного подразделения»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34159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844"/>
          </a:xfrm>
        </p:spPr>
        <p:txBody>
          <a:bodyPr/>
          <a:lstStyle/>
          <a:p>
            <a:pPr algn="ctr"/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0"/>
            <a:ext cx="3960440" cy="15047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21626"/>
            <a:ext cx="2714644" cy="127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Профессиональное обучения, учебная практика, лабораторные и практические работы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214554"/>
            <a:ext cx="250033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Сетевая форма  реализации  образовательных программ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221626"/>
            <a:ext cx="2520280" cy="1207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 дополнительного образования детей и молодежи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929066"/>
            <a:ext cx="2351569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к участию в семинарах, конкурсах, конференциях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929066"/>
            <a:ext cx="237301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  переподготовки специалистов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925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14312" y="71438"/>
            <a:ext cx="8929688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БАЗА 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 компетенций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32169" y="785813"/>
            <a:ext cx="50069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endParaRPr lang="ru-RU" altLang="ru-RU" sz="2200" dirty="0" smtClean="0">
              <a:solidFill>
                <a:schemeClr val="accent6">
                  <a:lumMod val="90000"/>
                  <a:lumOff val="1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altLang="ru-RU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Л</a:t>
            </a:r>
            <a:r>
              <a:rPr lang="de-DE" sz="24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аборатория</a:t>
            </a:r>
            <a:r>
              <a:rPr lang="de-DE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 и </a:t>
            </a:r>
            <a:r>
              <a:rPr lang="de-DE" sz="2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altLang="ru-RU" sz="2400" b="1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1894" y="3901980"/>
            <a:ext cx="42839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de-DE" sz="2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аборатория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маркетинга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2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</a:t>
            </a:r>
            <a:r>
              <a:rPr lang="de-DE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технической механики</a:t>
            </a:r>
            <a:r>
              <a:rPr lang="de-DE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C881~1\AppData\Local\Temp\Rar$DRa2160.8505\20211006_0945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263" r="10561"/>
          <a:stretch/>
        </p:blipFill>
        <p:spPr bwMode="auto">
          <a:xfrm rot="5400000">
            <a:off x="5122505" y="2592743"/>
            <a:ext cx="3629035" cy="3872789"/>
          </a:xfrm>
          <a:prstGeom prst="rect">
            <a:avLst/>
          </a:prstGeom>
          <a:noFill/>
          <a:extLst/>
        </p:spPr>
      </p:pic>
      <p:pic>
        <p:nvPicPr>
          <p:cNvPr id="8" name="Picture 3" descr="C:\Users\C881~1\AppData\Local\Temp\Rar$DRa2160.8505\20211006_0944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332" r="11371"/>
          <a:stretch/>
        </p:blipFill>
        <p:spPr bwMode="auto">
          <a:xfrm rot="5400000">
            <a:off x="692265" y="593562"/>
            <a:ext cx="3143274" cy="367061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="" xmlns:p14="http://schemas.microsoft.com/office/powerpoint/2010/main" val="3876947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Зав лаб\Фото аудиторий\32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77" y="1981191"/>
            <a:ext cx="2390060" cy="4450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Зав лаб\Фото аудиторий\32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1191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98" y="332656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de-DE" sz="32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аборатория</a:t>
            </a:r>
            <a:r>
              <a:rPr lang="de-DE" sz="32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</a:t>
            </a:r>
            <a:r>
              <a:rPr lang="de-DE" sz="32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32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почтово-кассовых</a:t>
            </a:r>
            <a:r>
              <a:rPr lang="de-DE" sz="32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lang="de-DE" sz="32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597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357166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 центра компетенций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31206_141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3786214" cy="4000528"/>
          </a:xfrm>
          <a:prstGeom prst="rect">
            <a:avLst/>
          </a:prstGeom>
        </p:spPr>
      </p:pic>
      <p:pic>
        <p:nvPicPr>
          <p:cNvPr id="5" name="Рисунок 4" descr="20231206_141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3929090" cy="4000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5429264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Рабочие места оператора связи, оборудованные программно-аппаратным комплексом ОПС,  фискальными регистраторами, сканерами  </a:t>
            </a:r>
            <a:r>
              <a:rPr lang="ru-RU" sz="20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штрих-кодов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АПК «МОБИЛЬНЫЙ ПОЧТАЛЬОН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31206_110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4000528" cy="5357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256" y="1428736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Аппаратно-программный комплекс для предоставления услуг почтальонами/курьерами.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Служит для оказания различных услуг, предоставляемых ОПС, на дому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206_141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3786214" cy="5072098"/>
          </a:xfrm>
          <a:prstGeom prst="rect">
            <a:avLst/>
          </a:prstGeom>
        </p:spPr>
      </p:pic>
      <p:pic>
        <p:nvPicPr>
          <p:cNvPr id="3" name="Рисунок 2" descr="20231206_142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3500462" cy="5072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ВЕСЫ ЭЛЕКТРОННЫЕ			БЛАНКИ, СТИКЕРЫ,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НАСТОЛЬНЫЕ			    УПАКОВОЧНЫЙ МАТЕРЕРИАЛ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001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Считыватель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RFID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-меток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ZEBRA RFD2000/TC2X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31214_114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3786214" cy="3500462"/>
          </a:xfrm>
          <a:prstGeom prst="rect">
            <a:avLst/>
          </a:prstGeom>
        </p:spPr>
      </p:pic>
      <p:pic>
        <p:nvPicPr>
          <p:cNvPr id="6" name="Рисунок 5" descr="20231214_115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3429024" cy="3500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5143512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Сканер, который посредством технологии радиочастотной идентификации распознает, записывает, считывает или передает сведения, записанные на чип, в специальное ПО.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1">
      <a:dk1>
        <a:srgbClr val="03506C"/>
      </a:dk1>
      <a:lt1>
        <a:srgbClr val="D8D8D8"/>
      </a:lt1>
      <a:dk2>
        <a:srgbClr val="5B7377"/>
      </a:dk2>
      <a:lt2>
        <a:srgbClr val="5ACEF8"/>
      </a:lt2>
      <a:accent1>
        <a:srgbClr val="03506C"/>
      </a:accent1>
      <a:accent2>
        <a:srgbClr val="0578A2"/>
      </a:accent2>
      <a:accent3>
        <a:srgbClr val="08A1D9"/>
      </a:accent3>
      <a:accent4>
        <a:srgbClr val="DACDBA"/>
      </a:accent4>
      <a:accent5>
        <a:srgbClr val="B2C78C"/>
      </a:accent5>
      <a:accent6>
        <a:srgbClr val="002060"/>
      </a:accent6>
      <a:hlink>
        <a:srgbClr val="00B0F0"/>
      </a:hlink>
      <a:folHlink>
        <a:srgbClr val="FFC00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799</TotalTime>
  <Words>235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ОТПС ИФ</cp:lastModifiedBy>
  <cp:revision>90</cp:revision>
  <dcterms:created xsi:type="dcterms:W3CDTF">2019-01-18T06:15:53Z</dcterms:created>
  <dcterms:modified xsi:type="dcterms:W3CDTF">2023-12-14T12:20:57Z</dcterms:modified>
</cp:coreProperties>
</file>